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comments/modernComment_112_EFDE0001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4"/>
  </p:handoutMasterIdLst>
  <p:sldIdLst>
    <p:sldId id="267" r:id="rId7"/>
    <p:sldId id="276" r:id="rId8"/>
    <p:sldId id="277" r:id="rId9"/>
    <p:sldId id="278" r:id="rId10"/>
    <p:sldId id="273" r:id="rId11"/>
    <p:sldId id="274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FB582C8-8287-EA49-DE45-F8A37C38E7A1}" name="Philippe C Dixon, Dr" initials="" userId="S::philippe.dixon@mcgill.ca::dbbab7fb-b507-4ea1-94eb-b87b6696780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73" autoAdjust="0"/>
    <p:restoredTop sz="85955"/>
  </p:normalViewPr>
  <p:slideViewPr>
    <p:cSldViewPr snapToGrid="0">
      <p:cViewPr>
        <p:scale>
          <a:sx n="130" d="100"/>
          <a:sy n="130" d="100"/>
        </p:scale>
        <p:origin x="784" y="264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comments/modernComment_112_EFDE000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218660-D6D7-7B4A-A869-4E2029DB3B52}" authorId="{BFB582C8-8287-EA49-DE45-F8A37C38E7A1}" created="2024-08-28T14:36:15.83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24303617" sldId="274"/>
      <ac:picMk id="5" creationId="{ED38370B-2298-8C0E-7009-C589B5654BCF}"/>
    </ac:deMkLst>
    <p188:txBody>
      <a:bodyPr/>
      <a:lstStyle/>
      <a:p>
        <a:r>
          <a:rPr lang="en-CA"/>
          <a:t>Typo in “introduction”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11.73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20,'35'-8,"-2"2,-24 4,1 1,12-2,-10 3,8 0,-4 0,-5 0,8 0,2 0,-7 0,5 0,-4 0,-1 0,6 0,-7 0,4 3,1-2,-5 1,10-2,-8 0,4 0,-2 0,-5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14.81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 1,'61'0,"-14"0,-1 0,-21 0,7 0,-14 0,4 0,-11 0,19 0,-20 0,15 0,-13 0,3 0,3 0,0 0,-2 0,-1 0,10 0,-9 0,15 0,-18 0,9 0,5 0,-2 0,16 0,-7 0,9 0,-9 0,-2 0,-9 0,-5 0,4 0,-11 0,24 0,-16 0,14 0,-12 0,-2 0,-1 0,4 0,-4 3,0-2,4 2,-9-3,9 0,-9 0,18 0,-11 0,12 0,-14 0,4 0,-11 0,10 0,-5 0,0 0,6 0,-12 0,13 0,-7 0,1 0,1 0,8 0,-10 0,23 0,-27 0,19 0,-20 0,10 0,0 0,-2 0,1 0,-9-2,9 1,-5-2,4 3,-5 0,-1 0,13 0,-4 0,1 0,-6 0,0 0,13 0,-9 0,12 0,-15 0,1 0,2 0,-10 0,8 0,-6 0,2 0,5 0,-4 0,15 0,-16 0,24 0,-29 0,13 0,-17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22.621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1,'42'3,"-6"-3,-27 3,2-3,7 3,-4-3,6 3,-5-3,-2 3,4-3,9 8,-10-7,23 4,-29-5,15 0,-13 0,1 0,7 2,-7-1,18 2,-19-3,26 4,-28-2,29 2,-29-4,16 0,-12 0,-4 0,15 3,-14-2,7 1,-2-2,-5 0,9 0,-2 3,3-2,-2 1,-5-2,19 0,-20 0,20 0,-24 0,1 0,14 0,-14 0,20 0,-19 0,3 0,11 0,-7 0,9 0,-13 0,2 0,-2 0,3 0,3 0,-9 0,11 0,-11 0,23 0,-18 3,10-2,-15 1,3-2,2 0,9 0,-11 0,5 0,-4 0,1 0,2 0,0 0,-1 0,-3 0,4 0,-5 0,3 0,1 0,-4 0,7 0,-1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25.176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48,'97'-15,"-8"7,-26 3,18 5,-13 0,21 0,-6 0,-7 0,5 0,-27 0,7 0,-7 0,-9 0,6 0,-25 0,2 0,-13 0,-4 0,9 0,-8 0,9 0,8 0,10 0,21-6,-15 5,13-5,-30 6,13 0,-18 0,-5 0,-4 0,3-3,-4 3,5-3,5 3,-9 0,10 0,-11 0,4 0,1 0,0 3,14-2,-14 5,21-5,-21 1,31-2,-12 0,6 0,6 0,-3 0,-1 0,13 0,-30 0,5 0,-12 0,-10 0,8 0,-3 0,-1 0,5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39.46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0,'45'0,"-9"0,-24 0,-6 0,16 3,4-2,-2 4,15-4,-22 1,10-2,-5 0,-4 0,5 4,-4-3,-5 2,16 2,-18-4,32 4,-34-5,20 0,-19 0,3 0,8 0,-10 0,8 0,-3 0,-4 0,6 0,-2 0,-4 0,7 0,1 0,-2 0,4 0,-11 0,17 0,-14 0,8 0,-1 0,-10 2,10-1,-5 2,-6-3,13 0,-12 0,5 0,0 0,7 0,-5 0,6 0,-13 0,3 2,3-1,-2 2,3-3,-6 0,7 0,7 0,-12 0,15 0,-19 0,6 0,0 0,-4 0,8 0,-9 0,6 0,14 0,-16 0,29 0,-35 0,15 0,-11 0,0 0,13 0,-13 0,14 0,-10 0,0 0,4-4,-9 3,9-2,-6 3,-1 0,4 0,-8-3,11 3,-8-3,3 3,0 0,-4 0,9 0,-6 0,-1 0,1 0,0 0,0 0,1 0,12 0,-13 0,17 0,-22 0,5 0,10 0,-13 0,15 0,-16 0,-2 0,13 0,-12 0,9 0,-8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5:44:44.475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13,'61'-7,"5"2,-12 5,9 0,0 0,0 0,-18 0,-4 0,0 0,-5 0,25 0,-25 0,5 0,-18 0,0 0,9 0,-7 0,7 0,0 0,-7 0,7 0,9 0,-19 0,18 0,-22 0,14 0,-7 0,7 0,0 0,-7 0,7 0,-9 0,-4 0,2 0,-7 0,7 0,-7 0,8 0,5 0,24 0,-12 3,28-2,-4 2,-4-3,2 0,-12 0,-21 0,13 0,-9 0,-15 3,22-2,-29 1,47-2,-35 0,45 6,-22-5,38 5,-25-1,22-4,-43 4,12-5,-24 0,7 0,-13 0,2 0,6 0,-1 0,6 3,-9-2,9 2,-15-3,13 0,-19 0,3 0,6 0,-9 0,23 0,-19 0,16 0,-13 0,0 0,-1 0,-2 0,0 0,1-2,-2-2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9:42:33.796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44,'40'-14,"-5"3,-23 11,1 0,5 0,-4 0,4 0,-3-3,-2 3,8-6,-7 5,6-4,-6 4,4-2,6 3,-6 0,3 0,-10 0,5 0,0 0,3 0,-4 0,0 0,4 3,-2-2,9 1,-6 2,4-3,-5 2,-7-3,19 0,-20 0,20 0,-11 0,-8 0,16 3,-19-2,8 1,1-2,-1 0,5 0,-7 0,0 0,1 3,3-2,-3 2,2-1,-5-1,10 2,-8-3,16 0,-18 0,9 0,-10 0,4 0,6 0,-8 0,3 0,-2 0,4 0,0 0,4 0,-4 0,3 0,-6 0,-2 0,4 0,-6 0,11 0,-13 0,5 0,12 0,-14 0,13 0,-14 0,1 0,10 0,-3 0,7 0,-11 0,7 0,-15 0,25 0,-19 0,15 0,-14 0,3 3,1-2,-3 3,1-4,-4 0,3 0,2 0,-5 0,5 0,-2 5,0-1,2 3,-5-2,5-4,-5 1,7-2,-6 0,3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9:42:39.027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38,'46'-11,"4"3,-31 8,12 0,-22 0,11 0,-7 0,3 0,2 0,-2 0,0 0,2 0,-5 0,8 0,-8 0,5 0,-2 0,5 0,-6 0,7-3,-11 3,4-3,3 3,4 0,-4 0,2 0,-8 0,4 0,3 0,-3 0,-1 0,5 0,-8 0,7 0,-1 0,-1 0,2 0,-4 0,0-3,-2 2,5-4,-5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04T19:42:45.260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0,'76'10,"-15"-1,-54-7,-1-1,19 5,-14-6,17 6,-16-6,1 6,5-5,-5 4,8-4,-10 2,9-1,-7-1,3 2,5-3,-10 0,9 0,-7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6.xml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image" Target="../media/image33.png"/><Relationship Id="rId7" Type="http://schemas.openxmlformats.org/officeDocument/2006/relationships/customXml" Target="../ink/ink3.xml"/><Relationship Id="rId12" Type="http://schemas.openxmlformats.org/officeDocument/2006/relationships/image" Target="../media/image28.png"/><Relationship Id="rId17" Type="http://schemas.openxmlformats.org/officeDocument/2006/relationships/image" Target="../media/image31.png"/><Relationship Id="rId2" Type="http://schemas.openxmlformats.org/officeDocument/2006/relationships/image" Target="../media/image2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30.png"/><Relationship Id="rId10" Type="http://schemas.openxmlformats.org/officeDocument/2006/relationships/image" Target="../media/image27.png"/><Relationship Id="rId19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customXml" Target="../ink/ink4.xml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microsoft.com/office/2018/10/relationships/comments" Target="../comments/modernComment_112_EFDE000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5DFCDD67-36BF-EA34-0603-87E3D840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2BE7E0-6162-8E63-7E6C-2160F6538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029FC8-1456-8930-0D91-C907590A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EC71F05-044F-EDE6-0C43-1679DA970B33}"/>
              </a:ext>
            </a:extLst>
          </p:cNvPr>
          <p:cNvSpPr/>
          <p:nvPr/>
        </p:nvSpPr>
        <p:spPr>
          <a:xfrm>
            <a:off x="0" y="2646381"/>
            <a:ext cx="12192000" cy="4211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76F9501-0723-FC00-D05D-2FE88B15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048" y="2361232"/>
            <a:ext cx="5738368" cy="5738368"/>
          </a:xfrm>
          <a:prstGeom prst="rect">
            <a:avLst/>
          </a:prstGeom>
        </p:spPr>
      </p:pic>
      <p:pic>
        <p:nvPicPr>
          <p:cNvPr id="7" name="Afbeelding 6" descr="Afbeelding met cirkel, Graphics, tekenfilm&#10;&#10;Automatisch gegenereerde beschrijving">
            <a:extLst>
              <a:ext uri="{FF2B5EF4-FFF2-40B4-BE49-F238E27FC236}">
                <a16:creationId xmlns:a16="http://schemas.microsoft.com/office/drawing/2014/main" id="{F62ECF5F-A779-C24C-B2A6-C7BDCA6F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6" b="18767"/>
          <a:stretch/>
        </p:blipFill>
        <p:spPr>
          <a:xfrm>
            <a:off x="7847270" y="3426553"/>
            <a:ext cx="2126318" cy="1260000"/>
          </a:xfrm>
          <a:prstGeom prst="rect">
            <a:avLst/>
          </a:prstGeom>
        </p:spPr>
      </p:pic>
      <p:pic>
        <p:nvPicPr>
          <p:cNvPr id="9" name="Afbeelding 8" descr="Afbeelding met Graphics, Lettertype, cirkel, grafische vormgeving&#10;&#10;Automatisch gegenereerde beschrijving">
            <a:extLst>
              <a:ext uri="{FF2B5EF4-FFF2-40B4-BE49-F238E27FC236}">
                <a16:creationId xmlns:a16="http://schemas.microsoft.com/office/drawing/2014/main" id="{A4FD9708-3BB3-CCDD-18B3-6E35E9FAB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588" y="4683788"/>
            <a:ext cx="1260000" cy="1460550"/>
          </a:xfrm>
          <a:prstGeom prst="rect">
            <a:avLst/>
          </a:prstGeom>
        </p:spPr>
      </p:pic>
      <p:pic>
        <p:nvPicPr>
          <p:cNvPr id="11" name="Afbeelding 10" descr="Afbeelding met Graphics, logo, Lettertype, grafische vormgeving&#10;&#10;Automatisch gegenereerde beschrijving">
            <a:extLst>
              <a:ext uri="{FF2B5EF4-FFF2-40B4-BE49-F238E27FC236}">
                <a16:creationId xmlns:a16="http://schemas.microsoft.com/office/drawing/2014/main" id="{1163A6A5-687E-769E-AC8E-130033667C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75" y="2941538"/>
            <a:ext cx="1260000" cy="1260000"/>
          </a:xfrm>
          <a:prstGeom prst="rect">
            <a:avLst/>
          </a:prstGeom>
        </p:spPr>
      </p:pic>
      <p:pic>
        <p:nvPicPr>
          <p:cNvPr id="13" name="Afbeelding 12" descr="Afbeelding met Elektrisch blauw, symbool, blauw, Rechthoek&#10;&#10;Automatisch gegenereerde beschrijving">
            <a:extLst>
              <a:ext uri="{FF2B5EF4-FFF2-40B4-BE49-F238E27FC236}">
                <a16:creationId xmlns:a16="http://schemas.microsoft.com/office/drawing/2014/main" id="{FB926E69-1B08-E264-3265-65BEB7E01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514" y="4944718"/>
            <a:ext cx="1260000" cy="1260000"/>
          </a:xfrm>
          <a:prstGeom prst="rect">
            <a:avLst/>
          </a:prstGeom>
        </p:spPr>
      </p:pic>
      <p:pic>
        <p:nvPicPr>
          <p:cNvPr id="15" name="Afbeelding 14" descr="Afbeelding met Graphics, logo, symbool, Lettertype&#10;&#10;Automatisch gegenereerde beschrijving">
            <a:extLst>
              <a:ext uri="{FF2B5EF4-FFF2-40B4-BE49-F238E27FC236}">
                <a16:creationId xmlns:a16="http://schemas.microsoft.com/office/drawing/2014/main" id="{66A8BB54-5AFE-E7FD-6AD7-15E13DF0D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6" y="3513960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AF9412-06FF-246F-3A2B-8CCFB0149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automation and batch processing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002AB7-C202-04C7-E955-82E59C2A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8DF2678-2F37-A0ED-EEC2-94188F30FC91}"/>
              </a:ext>
            </a:extLst>
          </p:cNvPr>
          <p:cNvSpPr/>
          <p:nvPr/>
        </p:nvSpPr>
        <p:spPr>
          <a:xfrm>
            <a:off x="0" y="2628900"/>
            <a:ext cx="12192000" cy="422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Tijdelijke aanduiding voor afbeelding 1">
            <a:extLst>
              <a:ext uri="{FF2B5EF4-FFF2-40B4-BE49-F238E27FC236}">
                <a16:creationId xmlns:a16="http://schemas.microsoft.com/office/drawing/2014/main" id="{8266B2A4-F16C-E10F-4442-F940DA8CDF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5005" y="2907173"/>
            <a:ext cx="4552468" cy="347179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  <p:pic>
        <p:nvPicPr>
          <p:cNvPr id="2" name="Afbeelding 1" descr="Afbeelding met Graphics, logo, Lettertype, grafische vormgeving&#10;&#10;Automatisch gegenereerde beschrijving">
            <a:extLst>
              <a:ext uri="{FF2B5EF4-FFF2-40B4-BE49-F238E27FC236}">
                <a16:creationId xmlns:a16="http://schemas.microsoft.com/office/drawing/2014/main" id="{184504A3-24E2-49FF-E0B1-DD132DA4D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06" y="2799000"/>
            <a:ext cx="900000" cy="900000"/>
          </a:xfrm>
          <a:prstGeom prst="rect">
            <a:avLst/>
          </a:prstGeom>
        </p:spPr>
      </p:pic>
      <p:pic>
        <p:nvPicPr>
          <p:cNvPr id="5" name="Afbeelding 4" descr="Afbeelding met Elektrisch blauw, symbool, blauw, Rechthoek&#10;&#10;Automatisch gegenereerde beschrijving">
            <a:extLst>
              <a:ext uri="{FF2B5EF4-FFF2-40B4-BE49-F238E27FC236}">
                <a16:creationId xmlns:a16="http://schemas.microsoft.com/office/drawing/2014/main" id="{63A206B2-E56D-EDFC-8BB3-3B30C4C9E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99" y="2799000"/>
            <a:ext cx="900000" cy="900000"/>
          </a:xfrm>
          <a:prstGeom prst="rect">
            <a:avLst/>
          </a:prstGeom>
        </p:spPr>
      </p:pic>
      <p:pic>
        <p:nvPicPr>
          <p:cNvPr id="8" name="Afbeelding 7" descr="Afbeelding met Graphics, logo, symbool, Lettertype&#10;&#10;Automatisch gegenereerde beschrijving">
            <a:extLst>
              <a:ext uri="{FF2B5EF4-FFF2-40B4-BE49-F238E27FC236}">
                <a16:creationId xmlns:a16="http://schemas.microsoft.com/office/drawing/2014/main" id="{4FD86158-25C6-EDC5-79A6-F79D821A2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36" y="2799000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76D912-65A7-A9AE-316C-D47FBEED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77A087-3813-D634-810A-DAC98544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050B11-96D0-7382-4274-19E3EE758D69}"/>
              </a:ext>
            </a:extLst>
          </p:cNvPr>
          <p:cNvSpPr/>
          <p:nvPr/>
        </p:nvSpPr>
        <p:spPr>
          <a:xfrm>
            <a:off x="0" y="2638425"/>
            <a:ext cx="12192000" cy="421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jdelijke aanduiding voor afbeelding 1">
            <a:extLst>
              <a:ext uri="{FF2B5EF4-FFF2-40B4-BE49-F238E27FC236}">
                <a16:creationId xmlns:a16="http://schemas.microsoft.com/office/drawing/2014/main" id="{07950D4D-5602-FE78-536B-89A113BE4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3141200"/>
            <a:ext cx="5619509" cy="2935419"/>
          </a:xfrm>
        </p:spPr>
        <p:txBody>
          <a:bodyPr/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pic>
        <p:nvPicPr>
          <p:cNvPr id="2" name="Afbeelding 1" descr="Afbeelding met cirkel, Graphics, tekenfilm&#10;&#10;Automatisch gegenereerde beschrijving">
            <a:extLst>
              <a:ext uri="{FF2B5EF4-FFF2-40B4-BE49-F238E27FC236}">
                <a16:creationId xmlns:a16="http://schemas.microsoft.com/office/drawing/2014/main" id="{C2E21A63-F15A-F485-7573-A4AD82B73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6" b="18767"/>
          <a:stretch/>
        </p:blipFill>
        <p:spPr>
          <a:xfrm>
            <a:off x="7440130" y="2787632"/>
            <a:ext cx="1518799" cy="900000"/>
          </a:xfrm>
          <a:prstGeom prst="rect">
            <a:avLst/>
          </a:prstGeom>
        </p:spPr>
      </p:pic>
      <p:pic>
        <p:nvPicPr>
          <p:cNvPr id="7" name="Afbeelding 6" descr="Afbeelding met Graphics, Lettertype, cirkel, grafische vormgeving&#10;&#10;Automatisch gegenereerde beschrijving">
            <a:extLst>
              <a:ext uri="{FF2B5EF4-FFF2-40B4-BE49-F238E27FC236}">
                <a16:creationId xmlns:a16="http://schemas.microsoft.com/office/drawing/2014/main" id="{0BB0B8A8-83A9-64CC-0725-2831C0D0E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1" y="2716007"/>
            <a:ext cx="900000" cy="10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Navigating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pic>
        <p:nvPicPr>
          <p:cNvPr id="12" name="Tijdelijke aanduiding voor afbeelding 11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F1A9F40B-AA6E-205A-4EE8-ADCCD00DA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10042" b="34292"/>
          <a:stretch/>
        </p:blipFill>
        <p:spPr>
          <a:xfrm>
            <a:off x="2154903" y="2220922"/>
            <a:ext cx="7884000" cy="4067269"/>
          </a:xfr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FF5A5D3-7985-52B9-F9D6-30A1D9B0865B}"/>
              </a:ext>
            </a:extLst>
          </p:cNvPr>
          <p:cNvSpPr txBox="1"/>
          <p:nvPr/>
        </p:nvSpPr>
        <p:spPr>
          <a:xfrm>
            <a:off x="10317268" y="4159525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Markdown cell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871C339-DE9B-04A2-90F9-B529340F223D}"/>
              </a:ext>
            </a:extLst>
          </p:cNvPr>
          <p:cNvCxnSpPr>
            <a:cxnSpLocks/>
          </p:cNvCxnSpPr>
          <p:nvPr/>
        </p:nvCxnSpPr>
        <p:spPr>
          <a:xfrm>
            <a:off x="3233057" y="2013857"/>
            <a:ext cx="239486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BC08815E-AAE4-9B25-497E-151AB7384075}"/>
              </a:ext>
            </a:extLst>
          </p:cNvPr>
          <p:cNvSpPr txBox="1"/>
          <p:nvPr/>
        </p:nvSpPr>
        <p:spPr>
          <a:xfrm>
            <a:off x="1969567" y="168827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Local host in the background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2C04CA9-14E5-6F28-3668-C75DA0CE151B}"/>
              </a:ext>
            </a:extLst>
          </p:cNvPr>
          <p:cNvCxnSpPr>
            <a:cxnSpLocks/>
          </p:cNvCxnSpPr>
          <p:nvPr/>
        </p:nvCxnSpPr>
        <p:spPr>
          <a:xfrm flipH="1">
            <a:off x="7707086" y="1943066"/>
            <a:ext cx="195943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214086CF-3C82-DC09-C3B5-2EDFBEE14F51}"/>
              </a:ext>
            </a:extLst>
          </p:cNvPr>
          <p:cNvSpPr txBox="1"/>
          <p:nvPr/>
        </p:nvSpPr>
        <p:spPr>
          <a:xfrm>
            <a:off x="6827866" y="16181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Jupyter</a:t>
            </a:r>
            <a:r>
              <a:rPr lang="en-CA" dirty="0">
                <a:solidFill>
                  <a:schemeClr val="bg1"/>
                </a:solidFill>
              </a:rPr>
              <a:t> notebook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B014B82-A663-D7F7-2AEF-FE37B0FD644C}"/>
              </a:ext>
            </a:extLst>
          </p:cNvPr>
          <p:cNvSpPr txBox="1"/>
          <p:nvPr/>
        </p:nvSpPr>
        <p:spPr>
          <a:xfrm>
            <a:off x="315555" y="3425605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cell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82E2CCD-753D-7503-937A-6ADF25CB5D1E}"/>
              </a:ext>
            </a:extLst>
          </p:cNvPr>
          <p:cNvSpPr txBox="1"/>
          <p:nvPr/>
        </p:nvSpPr>
        <p:spPr>
          <a:xfrm>
            <a:off x="315556" y="3929813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Run cell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E1A62FB-E55E-2156-CD47-939DC742B95A}"/>
              </a:ext>
            </a:extLst>
          </p:cNvPr>
          <p:cNvSpPr txBox="1"/>
          <p:nvPr/>
        </p:nvSpPr>
        <p:spPr>
          <a:xfrm>
            <a:off x="242418" y="4425373"/>
            <a:ext cx="13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Switch cell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t 1">
                <a:extLst>
                  <a:ext uri="{FF2B5EF4-FFF2-40B4-BE49-F238E27FC236}">
                    <a16:creationId xmlns:a16="http://schemas.microsoft.com/office/drawing/2014/main" id="{CD866380-F0B0-866E-B553-7835EA3D050B}"/>
                  </a:ext>
                </a:extLst>
              </p14:cNvPr>
              <p14:cNvContentPartPr/>
              <p14:nvPr/>
            </p14:nvContentPartPr>
            <p14:xfrm>
              <a:off x="2408490" y="3421410"/>
              <a:ext cx="157680" cy="7560"/>
            </p14:xfrm>
          </p:contentPart>
        </mc:Choice>
        <mc:Fallback>
          <p:pic>
            <p:nvPicPr>
              <p:cNvPr id="2" name="Inkt 1">
                <a:extLst>
                  <a:ext uri="{FF2B5EF4-FFF2-40B4-BE49-F238E27FC236}">
                    <a16:creationId xmlns:a16="http://schemas.microsoft.com/office/drawing/2014/main" id="{CD866380-F0B0-866E-B553-7835EA3D05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4850" y="3313410"/>
                <a:ext cx="2653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t 2">
                <a:extLst>
                  <a:ext uri="{FF2B5EF4-FFF2-40B4-BE49-F238E27FC236}">
                    <a16:creationId xmlns:a16="http://schemas.microsoft.com/office/drawing/2014/main" id="{95C5EC5D-0B81-A778-1476-3612041BEC72}"/>
                  </a:ext>
                </a:extLst>
              </p14:cNvPr>
              <p14:cNvContentPartPr/>
              <p14:nvPr/>
            </p14:nvContentPartPr>
            <p14:xfrm>
              <a:off x="442530" y="3600690"/>
              <a:ext cx="784080" cy="3240"/>
            </p14:xfrm>
          </p:contentPart>
        </mc:Choice>
        <mc:Fallback>
          <p:pic>
            <p:nvPicPr>
              <p:cNvPr id="3" name="Inkt 2">
                <a:extLst>
                  <a:ext uri="{FF2B5EF4-FFF2-40B4-BE49-F238E27FC236}">
                    <a16:creationId xmlns:a16="http://schemas.microsoft.com/office/drawing/2014/main" id="{95C5EC5D-0B81-A778-1476-3612041BEC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890" y="3493050"/>
                <a:ext cx="891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t 4">
                <a:extLst>
                  <a:ext uri="{FF2B5EF4-FFF2-40B4-BE49-F238E27FC236}">
                    <a16:creationId xmlns:a16="http://schemas.microsoft.com/office/drawing/2014/main" id="{8A209A1E-E07B-6FDE-94BA-0555DF7D24EA}"/>
                  </a:ext>
                </a:extLst>
              </p14:cNvPr>
              <p14:cNvContentPartPr/>
              <p14:nvPr/>
            </p14:nvContentPartPr>
            <p14:xfrm>
              <a:off x="3759930" y="3412050"/>
              <a:ext cx="541080" cy="23040"/>
            </p14:xfrm>
          </p:contentPart>
        </mc:Choice>
        <mc:Fallback>
          <p:pic>
            <p:nvPicPr>
              <p:cNvPr id="5" name="Inkt 4">
                <a:extLst>
                  <a:ext uri="{FF2B5EF4-FFF2-40B4-BE49-F238E27FC236}">
                    <a16:creationId xmlns:a16="http://schemas.microsoft.com/office/drawing/2014/main" id="{8A209A1E-E07B-6FDE-94BA-0555DF7D24E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5930" y="3304410"/>
                <a:ext cx="6487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t 5">
                <a:extLst>
                  <a:ext uri="{FF2B5EF4-FFF2-40B4-BE49-F238E27FC236}">
                    <a16:creationId xmlns:a16="http://schemas.microsoft.com/office/drawing/2014/main" id="{3D5F3BFE-BB6C-5BE5-64D2-4227F3766CD7}"/>
                  </a:ext>
                </a:extLst>
              </p14:cNvPr>
              <p14:cNvContentPartPr/>
              <p14:nvPr/>
            </p14:nvContentPartPr>
            <p14:xfrm>
              <a:off x="434970" y="4089570"/>
              <a:ext cx="817920" cy="17280"/>
            </p14:xfrm>
          </p:contentPart>
        </mc:Choice>
        <mc:Fallback>
          <p:pic>
            <p:nvPicPr>
              <p:cNvPr id="6" name="Inkt 5">
                <a:extLst>
                  <a:ext uri="{FF2B5EF4-FFF2-40B4-BE49-F238E27FC236}">
                    <a16:creationId xmlns:a16="http://schemas.microsoft.com/office/drawing/2014/main" id="{3D5F3BFE-BB6C-5BE5-64D2-4227F3766C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0970" y="3981930"/>
                <a:ext cx="9255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t 8">
                <a:extLst>
                  <a:ext uri="{FF2B5EF4-FFF2-40B4-BE49-F238E27FC236}">
                    <a16:creationId xmlns:a16="http://schemas.microsoft.com/office/drawing/2014/main" id="{ADF1A598-3EDD-509A-C48E-F856CC3D53E9}"/>
                  </a:ext>
                </a:extLst>
              </p14:cNvPr>
              <p14:cNvContentPartPr/>
              <p14:nvPr/>
            </p14:nvContentPartPr>
            <p14:xfrm>
              <a:off x="4977810" y="3414570"/>
              <a:ext cx="774720" cy="15480"/>
            </p14:xfrm>
          </p:contentPart>
        </mc:Choice>
        <mc:Fallback>
          <p:pic>
            <p:nvPicPr>
              <p:cNvPr id="9" name="Inkt 8">
                <a:extLst>
                  <a:ext uri="{FF2B5EF4-FFF2-40B4-BE49-F238E27FC236}">
                    <a16:creationId xmlns:a16="http://schemas.microsoft.com/office/drawing/2014/main" id="{ADF1A598-3EDD-509A-C48E-F856CC3D53E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3810" y="3306570"/>
                <a:ext cx="882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t 9">
                <a:extLst>
                  <a:ext uri="{FF2B5EF4-FFF2-40B4-BE49-F238E27FC236}">
                    <a16:creationId xmlns:a16="http://schemas.microsoft.com/office/drawing/2014/main" id="{B73E6D78-7AB8-3907-255F-E74A4DAF3CE7}"/>
                  </a:ext>
                </a:extLst>
              </p14:cNvPr>
              <p14:cNvContentPartPr/>
              <p14:nvPr/>
            </p14:nvContentPartPr>
            <p14:xfrm>
              <a:off x="327330" y="4593930"/>
              <a:ext cx="1059480" cy="16560"/>
            </p14:xfrm>
          </p:contentPart>
        </mc:Choice>
        <mc:Fallback>
          <p:pic>
            <p:nvPicPr>
              <p:cNvPr id="10" name="Inkt 9">
                <a:extLst>
                  <a:ext uri="{FF2B5EF4-FFF2-40B4-BE49-F238E27FC236}">
                    <a16:creationId xmlns:a16="http://schemas.microsoft.com/office/drawing/2014/main" id="{B73E6D78-7AB8-3907-255F-E74A4DAF3CE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3330" y="4486290"/>
                <a:ext cx="1167120" cy="2322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fbeelding 12">
            <a:extLst>
              <a:ext uri="{FF2B5EF4-FFF2-40B4-BE49-F238E27FC236}">
                <a16:creationId xmlns:a16="http://schemas.microsoft.com/office/drawing/2014/main" id="{08F7A427-022C-836B-F9F1-8B0D347398F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03" y="2788298"/>
            <a:ext cx="7884000" cy="84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Inkt 37">
                <a:extLst>
                  <a:ext uri="{FF2B5EF4-FFF2-40B4-BE49-F238E27FC236}">
                    <a16:creationId xmlns:a16="http://schemas.microsoft.com/office/drawing/2014/main" id="{49062167-2A88-AB71-B5A9-43F261234C9C}"/>
                  </a:ext>
                </a:extLst>
              </p14:cNvPr>
              <p14:cNvContentPartPr/>
              <p14:nvPr/>
            </p14:nvContentPartPr>
            <p14:xfrm>
              <a:off x="4772539" y="3426015"/>
              <a:ext cx="679680" cy="23760"/>
            </p14:xfrm>
          </p:contentPart>
        </mc:Choice>
        <mc:Fallback>
          <p:pic>
            <p:nvPicPr>
              <p:cNvPr id="38" name="Inkt 37">
                <a:extLst>
                  <a:ext uri="{FF2B5EF4-FFF2-40B4-BE49-F238E27FC236}">
                    <a16:creationId xmlns:a16="http://schemas.microsoft.com/office/drawing/2014/main" id="{49062167-2A88-AB71-B5A9-43F261234C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18539" y="3318015"/>
                <a:ext cx="7873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9" name="Inkt 38">
                <a:extLst>
                  <a:ext uri="{FF2B5EF4-FFF2-40B4-BE49-F238E27FC236}">
                    <a16:creationId xmlns:a16="http://schemas.microsoft.com/office/drawing/2014/main" id="{FF18D4E8-1376-EE19-1BC0-C66281CEC268}"/>
                  </a:ext>
                </a:extLst>
              </p14:cNvPr>
              <p14:cNvContentPartPr/>
              <p14:nvPr/>
            </p14:nvContentPartPr>
            <p14:xfrm>
              <a:off x="3827179" y="3438255"/>
              <a:ext cx="277920" cy="14040"/>
            </p14:xfrm>
          </p:contentPart>
        </mc:Choice>
        <mc:Fallback>
          <p:pic>
            <p:nvPicPr>
              <p:cNvPr id="39" name="Inkt 38">
                <a:extLst>
                  <a:ext uri="{FF2B5EF4-FFF2-40B4-BE49-F238E27FC236}">
                    <a16:creationId xmlns:a16="http://schemas.microsoft.com/office/drawing/2014/main" id="{FF18D4E8-1376-EE19-1BC0-C66281CEC26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73179" y="3330255"/>
                <a:ext cx="3855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t 39">
                <a:extLst>
                  <a:ext uri="{FF2B5EF4-FFF2-40B4-BE49-F238E27FC236}">
                    <a16:creationId xmlns:a16="http://schemas.microsoft.com/office/drawing/2014/main" id="{F889F56B-849D-BE86-258C-396B1B1774F3}"/>
                  </a:ext>
                </a:extLst>
              </p14:cNvPr>
              <p14:cNvContentPartPr/>
              <p14:nvPr/>
            </p14:nvContentPartPr>
            <p14:xfrm>
              <a:off x="2502739" y="3444375"/>
              <a:ext cx="150120" cy="20520"/>
            </p14:xfrm>
          </p:contentPart>
        </mc:Choice>
        <mc:Fallback>
          <p:pic>
            <p:nvPicPr>
              <p:cNvPr id="40" name="Inkt 39">
                <a:extLst>
                  <a:ext uri="{FF2B5EF4-FFF2-40B4-BE49-F238E27FC236}">
                    <a16:creationId xmlns:a16="http://schemas.microsoft.com/office/drawing/2014/main" id="{F889F56B-849D-BE86-258C-396B1B1774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48739" y="3336375"/>
                <a:ext cx="25776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97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General flow of a python script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pic>
        <p:nvPicPr>
          <p:cNvPr id="5" name="Tijdelijke aanduiding voor afbeelding 12" descr="Afbeelding met tekst, software, Webpagina, Website&#10;&#10;Automatisch gegenereerde beschrijving">
            <a:extLst>
              <a:ext uri="{FF2B5EF4-FFF2-40B4-BE49-F238E27FC236}">
                <a16:creationId xmlns:a16="http://schemas.microsoft.com/office/drawing/2014/main" id="{ED38370B-2298-8C0E-7009-C589B5654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1257" r="8795" b="9181"/>
          <a:stretch/>
        </p:blipFill>
        <p:spPr>
          <a:xfrm>
            <a:off x="3878945" y="2079170"/>
            <a:ext cx="7953826" cy="47788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831374A-2B99-3736-68A5-38AC084842DD}"/>
              </a:ext>
            </a:extLst>
          </p:cNvPr>
          <p:cNvSpPr txBox="1"/>
          <p:nvPr/>
        </p:nvSpPr>
        <p:spPr>
          <a:xfrm>
            <a:off x="1105383" y="2325152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Text with goal of notebook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65D22D-EC95-F1B5-0634-C76F66063D08}"/>
              </a:ext>
            </a:extLst>
          </p:cNvPr>
          <p:cNvSpPr txBox="1"/>
          <p:nvPr/>
        </p:nvSpPr>
        <p:spPr>
          <a:xfrm>
            <a:off x="2271290" y="3452816"/>
            <a:ext cx="204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Import statements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6A06474-49D4-8385-7D29-20174B7D990B}"/>
              </a:ext>
            </a:extLst>
          </p:cNvPr>
          <p:cNvSpPr txBox="1"/>
          <p:nvPr/>
        </p:nvSpPr>
        <p:spPr>
          <a:xfrm>
            <a:off x="2271290" y="4422320"/>
            <a:ext cx="204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functions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0CE165B-1580-E753-B6F2-C0D0F01B8806}"/>
              </a:ext>
            </a:extLst>
          </p:cNvPr>
          <p:cNvSpPr txBox="1"/>
          <p:nvPr/>
        </p:nvSpPr>
        <p:spPr>
          <a:xfrm>
            <a:off x="2271290" y="5870680"/>
            <a:ext cx="204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0243036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06C9420-132C-24FA-AEEC-54A9259927A5}"/>
              </a:ext>
            </a:extLst>
          </p:cNvPr>
          <p:cNvSpPr/>
          <p:nvPr/>
        </p:nvSpPr>
        <p:spPr>
          <a:xfrm>
            <a:off x="0" y="2623593"/>
            <a:ext cx="12192000" cy="4222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80F535B-2F2E-DB3F-5AAB-3135D11D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1" y="1488056"/>
            <a:ext cx="7772400" cy="41452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2992D6E5-6A76-8CBA-A366-C5FB5FB255D2}"/>
              </a:ext>
            </a:extLst>
          </p:cNvPr>
          <p:cNvSpPr txBox="1"/>
          <p:nvPr/>
        </p:nvSpPr>
        <p:spPr>
          <a:xfrm>
            <a:off x="1105381" y="3897477"/>
            <a:ext cx="5992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know the difference between IDEs and 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discussed the navigation of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basic outline for a Python script is demonstrated</a:t>
            </a:r>
          </a:p>
        </p:txBody>
      </p:sp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9503</TotalTime>
  <Words>202</Words>
  <Application>Microsoft Macintosh PowerPoint</Application>
  <PresentationFormat>Breedbeeld</PresentationFormat>
  <Paragraphs>41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Navigating Jupyter Notebook</vt:lpstr>
      <vt:lpstr>General flow of a python script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34</cp:revision>
  <dcterms:created xsi:type="dcterms:W3CDTF">2024-07-25T14:24:10Z</dcterms:created>
  <dcterms:modified xsi:type="dcterms:W3CDTF">2024-09-04T19:44:28Z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